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7" r:id="rId13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2" Type="http://schemas.openxmlformats.org/officeDocument/2006/relationships/slide" Target="slides/slide1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0" name="Shape 8890"/>
        <p:cNvGrpSpPr/>
        <p:nvPr/>
      </p:nvGrpSpPr>
      <p:grpSpPr>
        <a:xfrm>
          <a:off x="0" y="0"/>
          <a:ext cx="0" cy="0"/>
          <a:chOff x="0" y="0"/>
          <a:chExt cx="0" cy="0"/>
        </a:xfrm>
      </p:grpSpPr>
      <p:sp>
        <p:nvSpPr>
          <p:cNvPr id="8891" name="Google Shape;889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892" name="Google Shape;889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3" name="Google Shape;88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2.xml"/></Relationships>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4" name="Shape 8894"/>
        <p:cNvGrpSpPr/>
        <p:nvPr/>
      </p:nvGrpSpPr>
      <p:grpSpPr>
        <a:xfrm>
          <a:off x="0" y="0"/>
          <a:ext cx="0" cy="0"/>
          <a:chOff x="0" y="0"/>
          <a:chExt cx="0" cy="0"/>
        </a:xfrm>
      </p:grpSpPr>
      <p:sp>
        <p:nvSpPr>
          <p:cNvPr id="8895" name="Google Shape;8895;p1442"/>
          <p:cNvSpPr/>
          <p:nvPr/>
        </p:nvSpPr>
        <p:spPr>
          <a:xfrm>
            <a:off x="990600" y="3378200"/>
            <a:ext cx="7239000" cy="3013075"/>
          </a:xfrm>
          <a:prstGeom prst="rect">
            <a:avLst/>
          </a:prstGeom>
          <a:noFill/>
          <a:ln>
            <a:noFill/>
          </a:ln>
        </p:spPr>
        <p:txBody>
          <a:bodyPr anchorCtr="0" anchor="ctr" bIns="45700" lIns="91425" spcFirstLastPara="1" rIns="91425" wrap="square" tIns="45700">
            <a:noAutofit/>
          </a:bodyPr>
          <a:lstStyle/>
          <a:p>
            <a:pPr indent="-152400" lvl="4" marL="182880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Suministro de productos/servicios a traves      de la cadena lactea de los EE.UU.</a:t>
            </a:r>
            <a:endParaRPr/>
          </a:p>
          <a:p>
            <a:pPr indent="-152400" lvl="1" marL="687388"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Produccion costo-efectiva</a:t>
            </a:r>
            <a:endParaRPr/>
          </a:p>
          <a:p>
            <a:pPr indent="-152400" lvl="1" marL="687388"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Calidad, produccion valor-agregado</a:t>
            </a:r>
            <a:endParaRPr/>
          </a:p>
          <a:p>
            <a:pPr indent="-341313" lvl="0" marL="34131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Promocion y mercadeo del consumidor </a:t>
            </a:r>
            <a:endParaRPr/>
          </a:p>
          <a:p>
            <a:pPr indent="0" lvl="1" marL="687388"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88913" lvl="0" marL="341313"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8896" name="Google Shape;8896;p1442"/>
          <p:cNvSpPr txBox="1"/>
          <p:nvPr/>
        </p:nvSpPr>
        <p:spPr>
          <a:xfrm>
            <a:off x="1676400" y="304800"/>
            <a:ext cx="5632450" cy="1311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Actividades Dairy Link</a:t>
            </a:r>
            <a:endParaRPr/>
          </a:p>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Honduras</a:t>
            </a:r>
            <a:endParaRPr/>
          </a:p>
        </p:txBody>
      </p:sp>
      <p:sp>
        <p:nvSpPr>
          <p:cNvPr id="8897" name="Google Shape;8897;p1442"/>
          <p:cNvSpPr txBox="1"/>
          <p:nvPr/>
        </p:nvSpPr>
        <p:spPr>
          <a:xfrm>
            <a:off x="4327525" y="1865313"/>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